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sldIdLst>
    <p:sldId id="276" r:id="rId2"/>
    <p:sldId id="272" r:id="rId3"/>
    <p:sldId id="282" r:id="rId4"/>
    <p:sldId id="283" r:id="rId5"/>
    <p:sldId id="284" r:id="rId6"/>
  </p:sldIdLst>
  <p:sldSz cx="12192000" cy="6858000"/>
  <p:notesSz cx="6858000" cy="9144000"/>
  <p:embeddedFontLst>
    <p:embeddedFont>
      <p:font typeface="맑은 고딕" panose="020B0503020000020004" pitchFamily="50" charset="-127"/>
      <p:regular r:id="rId7"/>
      <p:bold r:id="rId8"/>
    </p:embeddedFont>
  </p:embeddedFontLst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521415D9-36F7-43E2-AB2F-B90AF26B5E84}">
      <p14:sectionLst xmlns:p14="http://schemas.microsoft.com/office/powerpoint/2010/main">
        <p14:section name="기본 구역" id="{B009AFB1-4803-4DD9-B62B-ADE9C4F67A88}">
          <p14:sldIdLst>
            <p14:sldId id="276"/>
            <p14:sldId id="272"/>
            <p14:sldId id="282"/>
            <p14:sldId id="283"/>
            <p14:sldId id="284"/>
          </p14:sldIdLst>
        </p14:section>
      </p14:sectionLst>
    </p:ex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C5E0B4"/>
    <a:srgbClr val="F2F2F2"/>
    <a:srgbClr val="FFFFFF"/>
    <a:srgbClr val="000000"/>
    <a:srgbClr val="DF980B"/>
    <a:srgbClr val="E91201"/>
    <a:srgbClr val="E8A00C"/>
    <a:srgbClr val="548235"/>
    <a:srgbClr val="BF9000"/>
    <a:srgbClr val="466C8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940675A-B579-460E-94D1-54222C63F5DA}" styleName="스타일 없음, 표 눈금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3741" autoAdjust="0"/>
    <p:restoredTop sz="94598" autoAdjust="0"/>
  </p:normalViewPr>
  <p:slideViewPr>
    <p:cSldViewPr snapToGrid="0">
      <p:cViewPr varScale="1">
        <p:scale>
          <a:sx n="81" d="100"/>
          <a:sy n="81" d="100"/>
        </p:scale>
        <p:origin x="811" y="58"/>
      </p:cViewPr>
      <p:guideLst/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3" Type="http://schemas.openxmlformats.org/officeDocument/2006/relationships/slide" Target="slides/slide2.xml"/><Relationship Id="rId7" Type="http://schemas.openxmlformats.org/officeDocument/2006/relationships/font" Target="fonts/font1.fntdata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PNG>
</file>

<file path=ppt/media/image2.PNG>
</file>

<file path=ppt/media/image3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09C8246-E934-4DB2-A8E5-13C6DBEFC886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5590C343-EA3E-4134-9282-E834D2EF4AE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E4FBD894-8EC6-4890-8230-3BA10D012BF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816993B5-3033-49BC-9C10-F3D9F15D3C4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A09987A-C302-4C37-864D-87AFC31052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65929653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B6634A1C-E9FF-4E71-8C36-A996F4952B8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4EF9D587-1611-41F0-8CE8-B3D7D12975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16545F21-5347-4A2C-8186-7E9D56E9459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C55E2E3-9D46-4A27-965E-3E2812AB682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5CB21004-1035-4EBF-8507-773F632710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912747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D426AD35-23E5-40BD-8FC7-30CB6BC5F4E1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9C3582D6-03EA-42DA-989E-06C79F5E92C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CA480000-CC81-4649-BF40-E954C555EE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3B099CB-B714-4A41-B238-DDCE57A9A40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CF4B51F-BFD0-40BA-8E3E-D351F02D1A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67471435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232C3A7B-2D44-49C5-9CF9-2F5C969D1D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54991D21-43F5-4570-BDA5-E599A31452D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895BED9-125C-400F-B466-B500BFF03CD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14EB081-8ABF-45A8-80FA-595FF2D43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62F7DD9-0256-46F2-9B58-0577C217913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769568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84C3195-D36F-44FD-A5D1-20449C9C369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818F336-A5E4-4D0D-93D9-6505AFFB239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845B256D-A953-49E0-94FE-75FF678C89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50A87FD-7B27-4539-8B54-0912927A1A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9F27FE27-6911-4A1B-9E33-BBB44D23DB8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7601197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E3A1610-A8DE-41D9-914E-89A5F043FB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29F19B6E-E9B3-40A4-8478-394947760669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2624A4E-08EB-4020-86F1-3EFDBE484B1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533B3973-BDCF-4899-B88A-A549B08A40F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8B26A136-116D-4820-BB72-BFD367A89B2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B971525-50AD-45AC-9D75-E50D103B62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6419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EE85AAD-8C36-4ECD-A469-589322FDD74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C08C6275-657B-4C3F-BBAF-6824A71C4CB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BEFAD28A-7937-4540-AB47-66C767F1B0D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33097442-97E4-430D-95DA-AF368C65997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4AC8B46C-3F31-4F65-BF0A-51B60BBB36DF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31217EA-16B8-44DF-A9FA-04E71ACC75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EC78E528-D107-41A8-B7CB-B7562AA1DE3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6841EEEA-B6B2-4BE5-AC70-1DAD279D28D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0339813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C7D06C76-D418-470B-8209-77DEC899AAA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1995D217-7601-4482-9CCE-3B93ED5118A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C9DA5DF4-8865-45C0-AD3C-49A44270EDA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9786B13A-E31C-4AF9-B6F7-B1EAF0D302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4297701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66B41C16-519A-4619-99E6-43A75437C2E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C3BD1C9A-9C51-435E-BB86-F2B692529D6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3F6D1DF8-6476-4747-BDC9-07C959DAD96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9167897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9056A55A-B0A6-4860-9600-F2555E81BAE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3754843-2D5C-4FD5-B9E4-6CAB0B58745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AC0BD66B-FC2D-4717-9705-7BE35861F174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676C132E-B683-41F9-BC51-878C250DE27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C3B0EDB-526B-43C3-BE07-ED3C2D209DF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3A54DED7-3554-4DC3-A26C-CE111034402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55941974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A3DEE326-EE38-4FE2-80E7-ADB84E52D4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01062FC1-176F-4F85-B150-19FE81B541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7DC18C90-9D61-4C27-8BD9-0F963D2BA0C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 편집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70074A8A-FEC2-434E-99F4-8A01214BEF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BF15759E-2629-4B80-B2C0-522D70CF6E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F78AF915-8DC8-4698-A38C-672DBAFD62C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7879000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F667CCB2-5FFA-4AD6-8F97-0554FC16E8B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EB009AFC-20A5-45C3-B268-D65E56B64F5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 편집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315CC11A-3ECA-4AF9-84A5-8204914A0F44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9BC485E-DD6D-4276-A4C8-44658A862915}" type="datetimeFigureOut">
              <a:rPr lang="ko-KR" altLang="en-US" smtClean="0"/>
              <a:t>2018-12-02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7A2F2D70-0764-4CA2-84EB-28E8F5B71471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D014FDD3-1E16-45D0-8CD7-8C44FAF378D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23B9C15-2A5F-469E-A4DB-B53D64D37C89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130196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7FBAAA45-D5E6-4CB3-9C26-974D05DE67CD}"/>
              </a:ext>
            </a:extLst>
          </p:cNvPr>
          <p:cNvSpPr/>
          <p:nvPr/>
        </p:nvSpPr>
        <p:spPr>
          <a:xfrm>
            <a:off x="0" y="0"/>
            <a:ext cx="122175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46C16336-F46A-4A5B-92B6-9196279202B6}"/>
              </a:ext>
            </a:extLst>
          </p:cNvPr>
          <p:cNvGrpSpPr/>
          <p:nvPr/>
        </p:nvGrpSpPr>
        <p:grpSpPr>
          <a:xfrm>
            <a:off x="3577472" y="31983"/>
            <a:ext cx="8640028" cy="6858000"/>
            <a:chOff x="3577472" y="0"/>
            <a:chExt cx="8640028" cy="6858000"/>
          </a:xfrm>
          <a:solidFill>
            <a:schemeClr val="accent1">
              <a:lumMod val="50000"/>
            </a:schemeClr>
          </a:solidFill>
        </p:grpSpPr>
        <p:sp>
          <p:nvSpPr>
            <p:cNvPr id="5" name="직사각형 4">
              <a:extLst>
                <a:ext uri="{FF2B5EF4-FFF2-40B4-BE49-F238E27FC236}">
                  <a16:creationId xmlns:a16="http://schemas.microsoft.com/office/drawing/2014/main" id="{60B9B679-C805-428C-83A0-CCF8654C5B8D}"/>
                </a:ext>
              </a:extLst>
            </p:cNvPr>
            <p:cNvSpPr/>
            <p:nvPr/>
          </p:nvSpPr>
          <p:spPr>
            <a:xfrm>
              <a:off x="7847814" y="0"/>
              <a:ext cx="4369686" cy="685800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직각 삼각형 5">
              <a:extLst>
                <a:ext uri="{FF2B5EF4-FFF2-40B4-BE49-F238E27FC236}">
                  <a16:creationId xmlns:a16="http://schemas.microsoft.com/office/drawing/2014/main" id="{4B7274C5-4392-4C4F-8879-7B470D8054A9}"/>
                </a:ext>
              </a:extLst>
            </p:cNvPr>
            <p:cNvSpPr/>
            <p:nvPr/>
          </p:nvSpPr>
          <p:spPr>
            <a:xfrm rot="10800000">
              <a:off x="3577472" y="1"/>
              <a:ext cx="4270342" cy="6857999"/>
            </a:xfrm>
            <a:prstGeom prst="rt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7" name="직사각형 6">
            <a:extLst>
              <a:ext uri="{FF2B5EF4-FFF2-40B4-BE49-F238E27FC236}">
                <a16:creationId xmlns:a16="http://schemas.microsoft.com/office/drawing/2014/main" id="{F96AAA47-0692-4324-BA85-47C74FDFB9EA}"/>
              </a:ext>
            </a:extLst>
          </p:cNvPr>
          <p:cNvSpPr/>
          <p:nvPr/>
        </p:nvSpPr>
        <p:spPr>
          <a:xfrm>
            <a:off x="6970759" y="1432873"/>
            <a:ext cx="4369686" cy="2422689"/>
          </a:xfrm>
          <a:prstGeom prst="rect">
            <a:avLst/>
          </a:prstGeom>
          <a:noFill/>
          <a:ln w="3810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cxnSp>
        <p:nvCxnSpPr>
          <p:cNvPr id="9" name="직선 연결선 8">
            <a:extLst>
              <a:ext uri="{FF2B5EF4-FFF2-40B4-BE49-F238E27FC236}">
                <a16:creationId xmlns:a16="http://schemas.microsoft.com/office/drawing/2014/main" id="{EFEF8EF1-8157-4DAD-B178-60521E0B4656}"/>
              </a:ext>
            </a:extLst>
          </p:cNvPr>
          <p:cNvCxnSpPr/>
          <p:nvPr/>
        </p:nvCxnSpPr>
        <p:spPr>
          <a:xfrm>
            <a:off x="7454063" y="1951348"/>
            <a:ext cx="3403077" cy="0"/>
          </a:xfrm>
          <a:prstGeom prst="line">
            <a:avLst/>
          </a:prstGeom>
          <a:ln w="38100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2776968-C75B-4D2D-BB8C-E99A49214AF2}"/>
              </a:ext>
            </a:extLst>
          </p:cNvPr>
          <p:cNvSpPr txBox="1"/>
          <p:nvPr/>
        </p:nvSpPr>
        <p:spPr>
          <a:xfrm>
            <a:off x="8163612" y="2282973"/>
            <a:ext cx="3403077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AD</a:t>
            </a:r>
            <a:r>
              <a:rPr lang="ko-KR" altLang="en-US" sz="36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과제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71DD2DBD-1410-46F0-A78C-B7BC7B17908A}"/>
              </a:ext>
            </a:extLst>
          </p:cNvPr>
          <p:cNvSpPr txBox="1"/>
          <p:nvPr/>
        </p:nvSpPr>
        <p:spPr>
          <a:xfrm>
            <a:off x="9332536" y="4059181"/>
            <a:ext cx="2592371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10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조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20181654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이동헌</a:t>
            </a:r>
            <a:endParaRPr lang="en-US" altLang="ko-KR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20181658 </a:t>
            </a:r>
            <a:r>
              <a:rPr lang="ko-KR" altLang="en-US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이성진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A484B4A-4FE1-4EE0-B98D-835FB449CB29}"/>
              </a:ext>
            </a:extLst>
          </p:cNvPr>
          <p:cNvSpPr/>
          <p:nvPr/>
        </p:nvSpPr>
        <p:spPr>
          <a:xfrm>
            <a:off x="7301568" y="3060873"/>
            <a:ext cx="3633525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sz="2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  <a:cs typeface="Times New Roman" panose="02020603050405020304" pitchFamily="18" charset="0"/>
              </a:rPr>
              <a:t>-</a:t>
            </a:r>
            <a:endParaRPr lang="ko-KR" altLang="en-US" sz="2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2315357213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>
            <a:extLst>
              <a:ext uri="{FF2B5EF4-FFF2-40B4-BE49-F238E27FC236}">
                <a16:creationId xmlns:a16="http://schemas.microsoft.com/office/drawing/2014/main" id="{2E025FFF-B08F-4727-BFA2-3D26F38A7756}"/>
              </a:ext>
            </a:extLst>
          </p:cNvPr>
          <p:cNvSpPr/>
          <p:nvPr/>
        </p:nvSpPr>
        <p:spPr>
          <a:xfrm>
            <a:off x="0" y="0"/>
            <a:ext cx="12217500" cy="6858000"/>
          </a:xfrm>
          <a:prstGeom prst="rect">
            <a:avLst/>
          </a:prstGeom>
          <a:solidFill>
            <a:srgbClr val="F2F2F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0B8A4E89-E737-4F6C-8433-C406AB0B5FB2}"/>
              </a:ext>
            </a:extLst>
          </p:cNvPr>
          <p:cNvSpPr/>
          <p:nvPr/>
        </p:nvSpPr>
        <p:spPr>
          <a:xfrm>
            <a:off x="1131215" y="0"/>
            <a:ext cx="2705494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solidFill>
              <a:schemeClr val="accent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D3BF90D5-9CE8-4A80-8EBC-8F9A9B28B1A9}"/>
              </a:ext>
            </a:extLst>
          </p:cNvPr>
          <p:cNvSpPr txBox="1"/>
          <p:nvPr/>
        </p:nvSpPr>
        <p:spPr>
          <a:xfrm>
            <a:off x="1659118" y="565609"/>
            <a:ext cx="2177591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4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INDEX</a:t>
            </a:r>
            <a:endParaRPr lang="ko-KR" altLang="en-US" sz="4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cxnSp>
        <p:nvCxnSpPr>
          <p:cNvPr id="11" name="직선 연결선 10">
            <a:extLst>
              <a:ext uri="{FF2B5EF4-FFF2-40B4-BE49-F238E27FC236}">
                <a16:creationId xmlns:a16="http://schemas.microsoft.com/office/drawing/2014/main" id="{C7C6BB4E-BDF5-4A83-8FCE-1799195BAEAF}"/>
              </a:ext>
            </a:extLst>
          </p:cNvPr>
          <p:cNvCxnSpPr/>
          <p:nvPr/>
        </p:nvCxnSpPr>
        <p:spPr>
          <a:xfrm>
            <a:off x="3355943" y="919552"/>
            <a:ext cx="7855672" cy="0"/>
          </a:xfrm>
          <a:prstGeom prst="line">
            <a:avLst/>
          </a:prstGeom>
          <a:ln w="19050">
            <a:solidFill>
              <a:schemeClr val="accent1">
                <a:lumMod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TextBox 11">
            <a:extLst>
              <a:ext uri="{FF2B5EF4-FFF2-40B4-BE49-F238E27FC236}">
                <a16:creationId xmlns:a16="http://schemas.microsoft.com/office/drawing/2014/main" id="{66D793AB-21F0-4350-BBE8-0C042E57B524}"/>
              </a:ext>
            </a:extLst>
          </p:cNvPr>
          <p:cNvSpPr txBox="1"/>
          <p:nvPr/>
        </p:nvSpPr>
        <p:spPr>
          <a:xfrm>
            <a:off x="4521724" y="1311148"/>
            <a:ext cx="7497451" cy="528811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chemeClr val="accent1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필수미션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</a:t>
            </a:r>
            <a:r>
              <a:rPr lang="ko-KR" altLang="en-US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라인트레이싱의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신호등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ko-KR" altLang="en-US" sz="2000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빨간색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일 때 정지 후 </a:t>
            </a:r>
            <a:r>
              <a:rPr lang="ko-KR" altLang="en-US" sz="20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라인트레이싱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자율미션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2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벽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만났을 경우 경적을 울리며 회피한 뒤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라인트레이싱</a:t>
            </a:r>
            <a:endParaRPr lang="en-US" altLang="ko-KR" sz="20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lnSpc>
                <a:spcPct val="200000"/>
              </a:lnSpc>
              <a:buFont typeface="Arial" panose="020B0604020202020204" pitchFamily="34" charset="0"/>
              <a:buChar char="•"/>
            </a:pP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길이 </a:t>
            </a:r>
            <a:r>
              <a:rPr lang="en-US" altLang="ko-KR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인데 한 곳은 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끊긴 길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 경우 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후진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한 후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라인트레이싱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800" dirty="0">
                <a:solidFill>
                  <a:schemeClr val="tx2">
                    <a:lumMod val="50000"/>
                  </a:schemeClr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03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센서의 개수 </a:t>
            </a:r>
            <a:r>
              <a:rPr lang="en-US" altLang="ko-KR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– 4</a:t>
            </a:r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</a:t>
            </a:r>
            <a:endParaRPr lang="en-US" altLang="ko-KR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>
              <a:lnSpc>
                <a:spcPct val="200000"/>
              </a:lnSpc>
            </a:pP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 Buzzer, 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초음파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5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방향추적센서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RGB</a:t>
            </a:r>
            <a:r>
              <a:rPr lang="ko-KR" altLang="en-US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센서</a:t>
            </a:r>
            <a:r>
              <a:rPr lang="en-US" altLang="ko-KR" sz="20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</p:txBody>
      </p:sp>
    </p:spTree>
    <p:extLst>
      <p:ext uri="{BB962C8B-B14F-4D97-AF65-F5344CB8AC3E}">
        <p14:creationId xmlns:p14="http://schemas.microsoft.com/office/powerpoint/2010/main" val="190250740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9370412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1053414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01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31365"/>
            <a:ext cx="2507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자율미션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8F8266B-A09E-456B-9C59-2EFF2D5CF11F}"/>
              </a:ext>
            </a:extLst>
          </p:cNvPr>
          <p:cNvSpPr/>
          <p:nvPr/>
        </p:nvSpPr>
        <p:spPr>
          <a:xfrm>
            <a:off x="878662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9AE290E-AD47-4E54-82D9-D043BA815C0A}"/>
              </a:ext>
            </a:extLst>
          </p:cNvPr>
          <p:cNvSpPr/>
          <p:nvPr/>
        </p:nvSpPr>
        <p:spPr>
          <a:xfrm rot="412503">
            <a:off x="9965450" y="212973"/>
            <a:ext cx="268160" cy="26816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07086F9-6ED0-4068-B1CA-D268BD9322DC}"/>
              </a:ext>
            </a:extLst>
          </p:cNvPr>
          <p:cNvCxnSpPr/>
          <p:nvPr/>
        </p:nvCxnSpPr>
        <p:spPr>
          <a:xfrm>
            <a:off x="1945689" y="1127615"/>
            <a:ext cx="219130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9" name="그림 8">
            <a:extLst>
              <a:ext uri="{FF2B5EF4-FFF2-40B4-BE49-F238E27FC236}">
                <a16:creationId xmlns:a16="http://schemas.microsoft.com/office/drawing/2014/main" id="{A7986BA7-8B07-4309-B61C-C33674967C0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25660" y="1527654"/>
            <a:ext cx="9374049" cy="4558084"/>
          </a:xfrm>
          <a:prstGeom prst="rect">
            <a:avLst/>
          </a:prstGeom>
        </p:spPr>
      </p:pic>
      <p:pic>
        <p:nvPicPr>
          <p:cNvPr id="11" name="그림 10">
            <a:extLst>
              <a:ext uri="{FF2B5EF4-FFF2-40B4-BE49-F238E27FC236}">
                <a16:creationId xmlns:a16="http://schemas.microsoft.com/office/drawing/2014/main" id="{B514F632-B6E3-41EE-B9B8-8C2C6C6344D9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83831" y="3081016"/>
            <a:ext cx="1084397" cy="695965"/>
          </a:xfrm>
          <a:prstGeom prst="rect">
            <a:avLst/>
          </a:prstGeom>
        </p:spPr>
      </p:pic>
      <p:sp>
        <p:nvSpPr>
          <p:cNvPr id="20" name="타원 19">
            <a:extLst>
              <a:ext uri="{FF2B5EF4-FFF2-40B4-BE49-F238E27FC236}">
                <a16:creationId xmlns:a16="http://schemas.microsoft.com/office/drawing/2014/main" id="{71D080C1-678F-488F-B6DF-3D0FF02D7057}"/>
              </a:ext>
            </a:extLst>
          </p:cNvPr>
          <p:cNvSpPr/>
          <p:nvPr/>
        </p:nvSpPr>
        <p:spPr>
          <a:xfrm>
            <a:off x="4745172" y="5348305"/>
            <a:ext cx="203538" cy="236758"/>
          </a:xfrm>
          <a:prstGeom prst="ellipse">
            <a:avLst/>
          </a:prstGeom>
          <a:solidFill>
            <a:srgbClr val="FF0000"/>
          </a:solidFill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67F5B485-1B4F-4D89-B45E-8765FF4C87D5}"/>
              </a:ext>
            </a:extLst>
          </p:cNvPr>
          <p:cNvSpPr txBox="1"/>
          <p:nvPr/>
        </p:nvSpPr>
        <p:spPr>
          <a:xfrm>
            <a:off x="7636035" y="1262297"/>
            <a:ext cx="146383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빵빵</a:t>
            </a:r>
            <a:r>
              <a:rPr lang="en-US" altLang="ko-KR" dirty="0"/>
              <a:t>-</a:t>
            </a:r>
            <a:endParaRPr lang="ko-KR" altLang="en-US" dirty="0"/>
          </a:p>
        </p:txBody>
      </p:sp>
      <p:sp>
        <p:nvSpPr>
          <p:cNvPr id="2" name="직사각형 1">
            <a:extLst>
              <a:ext uri="{FF2B5EF4-FFF2-40B4-BE49-F238E27FC236}">
                <a16:creationId xmlns:a16="http://schemas.microsoft.com/office/drawing/2014/main" id="{B3801F1F-986A-4996-9CC0-D1F0AD9AF628}"/>
              </a:ext>
            </a:extLst>
          </p:cNvPr>
          <p:cNvSpPr/>
          <p:nvPr/>
        </p:nvSpPr>
        <p:spPr>
          <a:xfrm>
            <a:off x="6442648" y="1527654"/>
            <a:ext cx="369953" cy="1015661"/>
          </a:xfrm>
          <a:prstGeom prst="rect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타원 12">
            <a:extLst>
              <a:ext uri="{FF2B5EF4-FFF2-40B4-BE49-F238E27FC236}">
                <a16:creationId xmlns:a16="http://schemas.microsoft.com/office/drawing/2014/main" id="{9E9931B3-C281-49D8-825C-9B2967C2504A}"/>
              </a:ext>
            </a:extLst>
          </p:cNvPr>
          <p:cNvSpPr/>
          <p:nvPr/>
        </p:nvSpPr>
        <p:spPr>
          <a:xfrm>
            <a:off x="8692471" y="4307536"/>
            <a:ext cx="329938" cy="337407"/>
          </a:xfrm>
          <a:prstGeom prst="ellipse">
            <a:avLst/>
          </a:prstGeom>
          <a:solidFill>
            <a:srgbClr val="0070C0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사각형: 둥근 모서리 17">
            <a:extLst>
              <a:ext uri="{FF2B5EF4-FFF2-40B4-BE49-F238E27FC236}">
                <a16:creationId xmlns:a16="http://schemas.microsoft.com/office/drawing/2014/main" id="{CAB2E576-6993-4AFE-8DB1-EB5627B7E37C}"/>
              </a:ext>
            </a:extLst>
          </p:cNvPr>
          <p:cNvSpPr/>
          <p:nvPr/>
        </p:nvSpPr>
        <p:spPr>
          <a:xfrm rot="19951169">
            <a:off x="7182717" y="4844716"/>
            <a:ext cx="1642508" cy="185930"/>
          </a:xfrm>
          <a:prstGeom prst="roundRect">
            <a:avLst/>
          </a:prstGeom>
          <a:solidFill>
            <a:schemeClr val="tx1"/>
          </a:solidFill>
          <a:ln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55EA7C5-C2AE-410F-AF03-1B9A548C6921}"/>
              </a:ext>
            </a:extLst>
          </p:cNvPr>
          <p:cNvSpPr txBox="1"/>
          <p:nvPr/>
        </p:nvSpPr>
        <p:spPr>
          <a:xfrm>
            <a:off x="7022969" y="3959258"/>
            <a:ext cx="234744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/>
              <a:t>길이 없다는 표지판</a:t>
            </a:r>
          </a:p>
        </p:txBody>
      </p:sp>
    </p:spTree>
    <p:extLst>
      <p:ext uri="{BB962C8B-B14F-4D97-AF65-F5344CB8AC3E}">
        <p14:creationId xmlns:p14="http://schemas.microsoft.com/office/powerpoint/2010/main" val="44710374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0" presetClass="path" presetSubtype="0" accel="50000" decel="50000" fill="hold" nodeType="clickEffect">
                                  <p:stCondLst>
                                    <p:cond delay="2000"/>
                                  </p:stCondLst>
                                  <p:childTnLst>
                                    <p:animMotion origin="layout" path="M 0.00234 0.08171 L 0.00234 0.08194 C 0.00234 0.0706 0.00234 0.05972 0.00221 0.04884 C 0.00169 0.0456 0.00169 0.04259 0.00104 0.03935 C -0.00065 0.01296 0.00169 0.04282 -0.00013 0.01875 C -0.00013 0.00764 -0.00013 -0.00301 0.00052 -0.01412 C 0.00052 -0.01551 0.00104 -0.0169 0.00104 -0.01852 C 0.00104 -0.04144 0.00104 -0.06458 0.00052 -0.08773 C 0.00052 -0.09005 -0.0013 -0.09491 -0.00195 -0.09583 C -0.00248 -0.09699 -0.00365 -0.09769 -0.00495 -0.09861 C -0.00495 -0.10023 -0.00547 -0.10139 -0.00612 -0.10278 C -0.00729 -0.10556 -0.00912 -0.1081 -0.01094 -0.11088 C -0.01393 -0.11782 -0.01211 -0.11551 -0.01576 -0.11944 C -0.01576 -0.1206 -0.01628 -0.12176 -0.01693 -0.12338 C -0.01745 -0.12454 -0.01693 -0.12639 -0.0181 -0.12755 C -0.02292 -0.13588 -0.02109 -0.13102 -0.02474 -0.13403 C -0.03073 -0.13935 -0.02344 -0.13472 -0.03008 -0.13843 C -0.03073 -0.13958 -0.03073 -0.14144 -0.0319 -0.14236 C -0.03307 -0.14398 -0.03555 -0.14398 -0.03672 -0.14514 C -0.03789 -0.14606 -0.03906 -0.14722 -0.03971 -0.14815 C -0.04206 -0.14907 -0.0444 -0.14977 -0.04623 -0.15046 C -0.04727 -0.15093 -0.04844 -0.15162 -0.04922 -0.15185 C -0.05052 -0.15255 -0.05156 -0.15301 -0.05261 -0.15347 C -0.05339 -0.1537 -0.05391 -0.1544 -0.05469 -0.15463 C -0.06055 -0.15625 -0.06589 -0.15671 -0.07162 -0.1588 C -0.07305 -0.15949 -0.07422 -0.15972 -0.07565 -0.16019 C -0.07761 -0.16134 -0.07943 -0.16296 -0.08164 -0.16319 C -0.09948 -0.16412 -0.11354 -0.16505 -0.1349 -0.16435 C -0.15612 -0.16366 -0.19414 -0.1662 -0.20846 -0.1588 C -0.22305 -0.15162 -0.21771 -0.13333 -0.22109 -0.12083 C -0.22422 -0.10833 -0.22461 -0.09931 -0.228 -0.0838 C -0.22865 -0.08171 -0.23685 -0.07245 -0.23724 -0.07014 C -0.2375 -0.06852 -0.24245 -0.07014 -0.24271 -0.06852 C -0.2431 -0.06667 -0.2431 -0.06481 -0.24349 -0.06296 C -0.24362 -0.06157 -0.24453 -0.06042 -0.24505 -0.05903 C -0.24727 -0.05509 -0.24974 -0.05116 -0.25195 -0.04676 C -0.25508 -0.04167 -0.25274 -0.04329 -0.25677 -0.04144 C -0.25899 -0.03981 -0.26029 -0.03681 -0.26211 -0.03611 C -0.26289 -0.03565 -0.26367 -0.03472 -0.26445 -0.03449 C -0.26875 -0.03264 -0.27318 -0.03241 -0.27761 -0.03194 C -0.27839 -0.03079 -0.27904 -0.02963 -0.27995 -0.02894 C -0.28086 -0.02847 -0.2819 -0.02755 -0.28294 -0.02755 C -0.29479 -0.02755 -0.30664 -0.02847 -0.31849 -0.02894 C -0.32396 -0.03218 -0.31732 -0.02824 -0.32396 -0.0331 C -0.32474 -0.0338 -0.32552 -0.03403 -0.3263 -0.03449 C -0.32748 -0.03565 -0.33099 -0.03981 -0.33242 -0.04144 C -0.33346 -0.04259 -0.33464 -0.04375 -0.33555 -0.0456 C -0.34128 -0.05556 -0.33477 -0.04745 -0.34024 -0.0537 C -0.34102 -0.05602 -0.3418 -0.0581 -0.34258 -0.06065 C -0.3457 -0.07199 -0.34037 -0.05694 -0.34479 -0.06852 C -0.34609 -0.08009 -0.34479 -0.07106 -0.34714 -0.08125 C -0.34753 -0.08218 -0.34753 -0.0838 -0.34792 -0.08519 C -0.34857 -0.08727 -0.34948 -0.08889 -0.35026 -0.09074 C -0.35248 -0.10625 -0.34935 -0.08704 -0.35261 -0.10023 C -0.35391 -0.10532 -0.35287 -0.1081 -0.35495 -0.11389 C -0.35651 -0.11806 -0.35664 -0.11806 -0.35794 -0.12338 C -0.35859 -0.12546 -0.35886 -0.12801 -0.35951 -0.13009 C -0.36016 -0.13194 -0.36107 -0.13356 -0.36185 -0.13542 C -0.36263 -0.13981 -0.36341 -0.14514 -0.36576 -0.14815 C -0.3694 -0.15208 -0.36719 -0.15 -0.37266 -0.15347 C -0.37266 -0.15301 -0.37734 -0.15602 -0.37734 -0.15579 C -0.37943 -0.15648 -0.38138 -0.15694 -0.38346 -0.15764 C -0.38477 -0.15787 -0.38607 -0.1588 -0.38737 -0.1588 L -0.48867 -0.16019 L -0.52344 -0.1588 C -0.52474 -0.1588 -0.52604 -0.15787 -0.52734 -0.15764 C -0.52891 -0.15694 -0.53034 -0.15648 -0.5319 -0.15602 C -0.53294 -0.15532 -0.53399 -0.1544 -0.53503 -0.15347 C -0.53581 -0.15255 -0.53659 -0.15162 -0.53737 -0.15046 C -0.54375 -0.14491 -0.53529 -0.1544 -0.54206 -0.14653 C -0.54479 -0.13889 -0.54206 -0.14537 -0.54583 -0.13958 C -0.54675 -0.13866 -0.5474 -0.13681 -0.54818 -0.13542 C -0.54987 -0.1331 -0.55169 -0.13194 -0.55365 -0.13009 C -0.55807 -0.11829 -0.55065 -0.13657 -0.55977 -0.12199 C -0.5612 -0.11968 -0.56185 -0.11644 -0.56289 -0.11389 C -0.56589 -0.10602 -0.56328 -0.11366 -0.56524 -0.10556 C -0.56563 -0.10347 -0.56628 -0.10185 -0.5668 -0.10023 C -0.56706 -0.09861 -0.56719 -0.09722 -0.56745 -0.09583 C -0.56797 -0.09421 -0.56862 -0.09236 -0.56901 -0.09074 C -0.5694 -0.08912 -0.56953 -0.08704 -0.56979 -0.08519 C -0.57136 -0.07523 -0.56979 -0.08796 -0.57136 -0.07407 C -0.57162 -0.06667 -0.57149 -0.05926 -0.57214 -0.05231 C -0.57227 -0.05023 -0.57331 -0.04907 -0.5737 -0.04676 C -0.57409 -0.04468 -0.57422 -0.04213 -0.57448 -0.04005 C -0.57474 -0.02338 -0.57474 -0.00741 -0.57526 0.00926 C -0.57526 0.01065 -0.57604 0.01181 -0.57604 0.01319 C -0.57461 0.10972 -0.57956 0.08171 -0.57292 0.11713 C -0.57318 0.12847 -0.57331 0.14005 -0.5737 0.15139 C -0.57383 0.15764 -0.57383 0.16366 -0.57448 0.1706 C -0.57461 0.17222 -0.57552 0.17269 -0.57604 0.17454 C -0.57774 0.19676 -0.57721 0.18611 -0.57604 0.225 C -0.57591 0.2294 -0.57422 0.24097 -0.5737 0.24398 C -0.57318 0.2463 -0.57305 0.25 -0.57214 0.25255 C -0.57109 0.25486 -0.56966 0.25694 -0.56901 0.26042 C -0.56875 0.26111 -0.56888 0.26319 -0.56823 0.26458 C -0.56693 0.26736 -0.56367 0.26944 -0.56367 0.2706 C -0.56289 0.27153 -0.56185 0.27338 -0.56133 0.27523 C -0.55781 0.28958 -0.56263 0.27593 -0.55977 0.28634 C -0.55938 0.28796 -0.55859 0.28843 -0.5582 0.29051 C -0.55703 0.29468 -0.55807 0.29468 -0.55586 0.29861 C -0.55521 0.29907 -0.55443 0.30116 -0.55365 0.30116 C -0.54935 0.30486 -0.54922 0.30324 -0.54505 0.30532 C -0.54427 0.30532 -0.54362 0.30671 -0.54271 0.30741 C -0.54154 0.30741 -0.54024 0.30741 -0.53893 0.30856 L -0.50261 0.30741 L -0.49557 0.30532 C -0.49297 0.30486 -0.4905 0.30324 -0.48789 0.30324 C -0.46901 0.30116 -0.45026 0.30116 -0.43138 0.30116 C -0.43216 0.30255 -0.43346 0.30532 -0.43373 0.3044 C -0.43438 0.30116 -0.43425 0.2963 -0.43294 0.29259 C -0.43229 0.29167 -0.4319 0.29699 -0.43138 0.29861 C -0.4332 0.28333 -0.42656 0.29051 -0.42826 0.29444 C -0.42891 0.29468 -0.4388 0.29468 -0.43906 0.29259 C -0.4388 0.28866 -0.43373 0.28634 -0.43294 0.28218 C -0.43268 0.28009 -0.43242 0.28218 -0.43216 0.28634 C -0.43177 0.29005 -0.42565 0.30278 -0.42526 0.30509 C -0.42539 0.3088 -0.44466 0.29259 -0.43984 0.29051 C -0.43503 0.28773 -0.42604 0.28796 -0.39583 0.28843 C -0.3905 0.28958 -0.38503 0.28981 -0.37969 0.29051 C -0.37852 0.29051 -0.37761 0.29213 -0.37656 0.29213 C -0.36966 0.29259 -0.33932 0.29421 -0.33477 0.29444 L -0.2487 0.29259 C -0.24649 0.29259 -0.24557 0.28958 -0.24349 0.28796 C -0.24206 0.28634 -0.2388 0.28426 -0.2388 0.28426 C -0.23828 0.28356 -0.23802 0.28171 -0.23724 0.28009 C -0.23659 0.28009 -0.23581 0.28009 -0.23477 0.27963 C -0.23386 0.27801 -0.23281 0.27731 -0.23177 0.27708 C -0.23034 0.27546 -0.22865 0.27523 -0.22721 0.27384 C -0.22656 0.27361 -0.2224 0.27106 -0.22083 0.26944 C -0.21953 0.26944 -0.2181 0.26944 -0.21654 0.26898 C -0.21172 0.26458 -0.21511 0.26736 -0.21029 0.26458 C -0.20938 0.26435 -0.20873 0.26319 -0.20781 0.26319 C -0.20573 0.26296 -0.20365 0.2625 -0.20156 0.26111 C -0.19505 0.25417 -0.20326 0.26319 -0.19688 0.25787 C -0.19609 0.25694 -0.19557 0.25579 -0.1944 0.25486 C -0.1931 0.25394 -0.19011 0.25255 -0.19011 0.25278 C -0.18333 0.24421 -0.19414 0.25671 -0.18307 0.2463 C -0.18216 0.24606 -0.18099 0.24421 -0.18008 0.24398 C -0.17943 0.24329 -0.17826 0.24213 -0.17761 0.24213 C -0.17162 0.23727 -0.17891 0.24213 -0.17318 0.23796 C -0.16602 0.23102 -0.17461 0.24005 -0.16836 0.23472 C -0.16745 0.2338 -0.16654 0.23264 -0.16602 0.23171 C -0.16445 0.23102 -0.16263 0.23102 -0.1612 0.2294 C -0.1582 0.22523 -0.15964 0.22708 -0.15664 0.225 C -0.15521 0.22269 -0.15287 0.21829 -0.15104 0.2169 C -0.14987 0.21597 -0.14831 0.21597 -0.14714 0.21481 C -0.14232 0.20625 -0.14805 0.21481 -0.14206 0.20995 C -0.13412 0.20301 -0.1431 0.20787 -0.13568 0.2044 C -0.1349 0.20324 -0.13412 0.20231 -0.13333 0.20139 C -0.13125 0.19977 -0.12904 0.19792 -0.12708 0.19676 C -0.12474 0.19375 -0.12422 0.19306 -0.12162 0.19097 C -0.12096 0.18958 -0.12005 0.18958 -0.1194 0.18958 C -0.11198 0.18218 -0.11771 0.18542 -0.11172 0.18264 C -0.10729 0.1706 -0.11315 0.18449 -0.10781 0.17685 C -0.103 0.1706 -0.11029 0.17454 -0.10326 0.17176 C -0.10248 0.1706 -0.10195 0.16852 -0.10091 0.16759 C -0.09844 0.16505 -0.09531 0.16736 -0.10091 0.16435 C -0.10664 0.1713 -0.10378 0.16944 -0.10938 0.17176 C -0.11016 0.17269 -0.11094 0.17384 -0.11172 0.17454 C -0.11237 0.17477 -0.11328 0.17477 -0.11406 0.17593 C -0.11537 0.17685 -0.11706 0.17917 -0.11875 0.18125 C -0.1194 0.18218 -0.12005 0.18333 -0.12096 0.18403 C -0.12188 0.18472 -0.12305 0.18611 -0.12409 0.18657 C -0.12474 0.1875 -0.12578 0.1875 -0.12643 0.1875 C -0.12708 0.18912 -0.12787 0.18958 -0.12852 0.19097 C -0.12956 0.19167 -0.13073 0.19167 -0.13177 0.19375 C -0.13594 0.19769 -0.13203 0.1956 -0.13633 0.19769 C -0.14089 0.20509 -0.13633 0.19884 -0.14206 0.20301 C -0.14271 0.20347 -0.14349 0.20509 -0.14388 0.20602 C -0.14505 0.20648 -0.1457 0.20648 -0.14623 0.20648 C -0.1543 0.21667 -0.14232 0.20231 -0.15182 0.2125 C -0.15339 0.21435 -0.15482 0.21644 -0.15664 0.21829 C -0.15729 0.21898 -0.15781 0.22014 -0.15886 0.22106 C -0.16263 0.22315 -0.16055 0.22199 -0.16602 0.22315 C -0.17292 0.23148 -0.16419 0.22199 -0.17044 0.22755 C -0.17162 0.22755 -0.17227 0.22963 -0.17318 0.23079 C -0.17435 0.23148 -0.17643 0.23171 -0.17761 0.23356 C -0.17891 0.2338 -0.17982 0.23542 -0.18086 0.23565 C -0.18216 0.23704 -0.18412 0.23704 -0.18542 0.23796 C -0.19076 0.24421 -0.18412 0.23727 -0.19167 0.24398 C -0.19232 0.24421 -0.1931 0.2463 -0.19401 0.2463 C -0.19466 0.24792 -0.19609 0.24745 -0.19688 0.24815 C -0.19805 0.24838 -0.19883 0.25 -0.19987 0.25069 C -0.20274 0.25394 -0.20508 0.25694 -0.20781 0.25903 C -0.21107 0.26111 -0.20938 0.25903 -0.21302 0.26319 C -0.21419 0.26505 -0.21511 0.26736 -0.21654 0.26898 C -0.21771 0.2706 -0.22083 0.27153 -0.22083 0.27153 C -0.22617 0.28009 -0.22044 0.27153 -0.22578 0.27708 C -0.22982 0.28009 -0.22982 0.28148 -0.23255 0.28634 C -0.23333 0.29051 -0.23464 0.29167 -0.23099 0.29213 L -0.17136 0.29444 C -0.16654 0.29468 -0.16185 0.29606 -0.15729 0.29606 C -0.10964 0.29606 -0.0599 0.31968 -0.01393 0.29259 C -0.00977 0.28171 -0.01576 0.29468 -0.00977 0.28796 C -0.00664 0.28218 -0.00612 0.28009 -0.00365 0.27523 C -0.00365 0.27384 -0.00313 0.27269 -0.00313 0.27153 C -0.00195 0.26944 -0.00065 0.26736 -0.00013 0.26528 C -0.00013 0.26319 -0.00013 0.26042 0.00052 0.25787 C 0.00104 0.2537 0.00104 0.25278 0.00234 0.24838 C 0.00286 0.2463 0.00286 0.24398 0.00351 0.24144 C 0.00351 0.23796 0.00351 0.23519 0.00404 0.23171 C 0.00469 0.22963 0.00534 0.22755 0.00586 0.22523 C 0.00534 0.21019 0.00534 0.2125 0.00404 0.2 C 0.00404 0.19792 0.00351 0.1956 0.00351 0.19375 C 0.00286 0.1912 0.00169 0.18935 0.00104 0.18657 C 0.00104 0.18542 0.00052 0.18403 0.00052 0.18264 C 0.00052 0.18125 -0.00065 0.1412 -0.0013 0.13866 C -0.0013 0.13611 -0.00248 0.1338 -0.00313 0.13056 C -0.00313 0.12917 -0.00365 0.12778 -0.00365 0.12639 C -0.00365 0.11759 -0.00313 0.10833 -0.00313 0.09907 C -0.00248 0.09282 -0.0013 0.09676 -0.00013 0.08958 C -0.00013 0.08681 0.00221 0.0831 0.01016 0.09491 " pathEditMode="fixed" rAng="0" ptsTypes="AAAAAAAAAAAAAAAAAAAAAAAAAAAAAAAAAAAAAAAAAAAAAAAAAAAAAAAAAAAAAAAAAAAAAAAAAAAAAAAAAAAAAAAAAAAAAAAAAAAAAAAAAAAAAAAAAAAAAAAAAAAAAAAAAAAAAAAAAAAAAAAAAAAAAAAAAAAAAAAAAAAAAAAAAAAAAAAAAAAAAAAAAAAAAAAAAAAAAAAAAAAAAAAAAAAA">
                                      <p:cBhvr>
                                        <p:cTn id="6" dur="100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  <p:rCtr x="-28581" y="-972"/>
                                    </p:animMotion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9370412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1053414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31365"/>
            <a:ext cx="2507529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창의성</a:t>
            </a: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8F8266B-A09E-456B-9C59-2EFF2D5CF11F}"/>
              </a:ext>
            </a:extLst>
          </p:cNvPr>
          <p:cNvSpPr/>
          <p:nvPr/>
        </p:nvSpPr>
        <p:spPr>
          <a:xfrm>
            <a:off x="878662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9AE290E-AD47-4E54-82D9-D043BA815C0A}"/>
              </a:ext>
            </a:extLst>
          </p:cNvPr>
          <p:cNvSpPr/>
          <p:nvPr/>
        </p:nvSpPr>
        <p:spPr>
          <a:xfrm rot="412503">
            <a:off x="9965450" y="212973"/>
            <a:ext cx="268160" cy="26816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07086F9-6ED0-4068-B1CA-D268BD9322DC}"/>
              </a:ext>
            </a:extLst>
          </p:cNvPr>
          <p:cNvCxnSpPr/>
          <p:nvPr/>
        </p:nvCxnSpPr>
        <p:spPr>
          <a:xfrm>
            <a:off x="1945689" y="1127615"/>
            <a:ext cx="2191305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582800E-65F7-4117-832C-442A30083C29}"/>
              </a:ext>
            </a:extLst>
          </p:cNvPr>
          <p:cNvSpPr txBox="1"/>
          <p:nvPr/>
        </p:nvSpPr>
        <p:spPr>
          <a:xfrm>
            <a:off x="2215299" y="1706252"/>
            <a:ext cx="773506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.</a:t>
            </a: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ko-KR" altLang="en-US" dirty="0"/>
          </a:p>
        </p:txBody>
      </p:sp>
      <p:pic>
        <p:nvPicPr>
          <p:cNvPr id="27" name="그림 26">
            <a:extLst>
              <a:ext uri="{FF2B5EF4-FFF2-40B4-BE49-F238E27FC236}">
                <a16:creationId xmlns:a16="http://schemas.microsoft.com/office/drawing/2014/main" id="{697C09A4-9E76-45A5-9FFC-7E14EC6D763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5299" y="1585124"/>
            <a:ext cx="6839489" cy="3250819"/>
          </a:xfrm>
          <a:prstGeom prst="rect">
            <a:avLst/>
          </a:prstGeom>
        </p:spPr>
      </p:pic>
      <p:sp>
        <p:nvSpPr>
          <p:cNvPr id="29" name="직사각형 28">
            <a:extLst>
              <a:ext uri="{FF2B5EF4-FFF2-40B4-BE49-F238E27FC236}">
                <a16:creationId xmlns:a16="http://schemas.microsoft.com/office/drawing/2014/main" id="{39D55AC1-1840-4E95-B4F5-7845EBCECA2C}"/>
              </a:ext>
            </a:extLst>
          </p:cNvPr>
          <p:cNvSpPr/>
          <p:nvPr/>
        </p:nvSpPr>
        <p:spPr>
          <a:xfrm>
            <a:off x="2349186" y="3337992"/>
            <a:ext cx="3080653" cy="283420"/>
          </a:xfrm>
          <a:prstGeom prst="rect">
            <a:avLst/>
          </a:prstGeom>
          <a:solidFill>
            <a:schemeClr val="accent1">
              <a:alpha val="2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1" name="직사각형 30">
            <a:extLst>
              <a:ext uri="{FF2B5EF4-FFF2-40B4-BE49-F238E27FC236}">
                <a16:creationId xmlns:a16="http://schemas.microsoft.com/office/drawing/2014/main" id="{4E066C26-4F2C-489B-AFD2-6B9A33F0E5E2}"/>
              </a:ext>
            </a:extLst>
          </p:cNvPr>
          <p:cNvSpPr/>
          <p:nvPr/>
        </p:nvSpPr>
        <p:spPr>
          <a:xfrm>
            <a:off x="5563727" y="3337990"/>
            <a:ext cx="2807276" cy="283421"/>
          </a:xfrm>
          <a:prstGeom prst="rect">
            <a:avLst/>
          </a:prstGeom>
          <a:solidFill>
            <a:schemeClr val="accent1">
              <a:alpha val="2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2" name="직사각형 31">
            <a:extLst>
              <a:ext uri="{FF2B5EF4-FFF2-40B4-BE49-F238E27FC236}">
                <a16:creationId xmlns:a16="http://schemas.microsoft.com/office/drawing/2014/main" id="{09236EB3-0146-46A4-A326-724D90A65E48}"/>
              </a:ext>
            </a:extLst>
          </p:cNvPr>
          <p:cNvSpPr/>
          <p:nvPr/>
        </p:nvSpPr>
        <p:spPr>
          <a:xfrm>
            <a:off x="2349186" y="3740019"/>
            <a:ext cx="2715535" cy="200386"/>
          </a:xfrm>
          <a:prstGeom prst="rect">
            <a:avLst/>
          </a:prstGeom>
          <a:solidFill>
            <a:schemeClr val="accent1">
              <a:alpha val="21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30" name="TextBox 29">
            <a:extLst>
              <a:ext uri="{FF2B5EF4-FFF2-40B4-BE49-F238E27FC236}">
                <a16:creationId xmlns:a16="http://schemas.microsoft.com/office/drawing/2014/main" id="{53A4363A-73A2-4CDD-BFAB-9FD32FBB95CC}"/>
              </a:ext>
            </a:extLst>
          </p:cNvPr>
          <p:cNvSpPr txBox="1"/>
          <p:nvPr/>
        </p:nvSpPr>
        <p:spPr>
          <a:xfrm>
            <a:off x="6096000" y="4958499"/>
            <a:ext cx="4993957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1. </a:t>
            </a:r>
            <a:r>
              <a:rPr lang="ko-KR" altLang="en-US" dirty="0"/>
              <a:t>새롭고</a:t>
            </a:r>
            <a:r>
              <a:rPr lang="en-US" altLang="ko-KR" dirty="0"/>
              <a:t>, </a:t>
            </a:r>
            <a:r>
              <a:rPr lang="ko-KR" altLang="en-US" dirty="0"/>
              <a:t>독창적이고</a:t>
            </a:r>
            <a:r>
              <a:rPr lang="en-US" altLang="ko-KR" dirty="0"/>
              <a:t>, </a:t>
            </a:r>
            <a:r>
              <a:rPr lang="ko-KR" altLang="en-US" dirty="0"/>
              <a:t>유용한 것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57ECBB33-4938-4F8E-9E48-0342DB421646}"/>
              </a:ext>
            </a:extLst>
          </p:cNvPr>
          <p:cNvSpPr txBox="1"/>
          <p:nvPr/>
        </p:nvSpPr>
        <p:spPr>
          <a:xfrm>
            <a:off x="6096000" y="5558194"/>
            <a:ext cx="577863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2. </a:t>
            </a:r>
            <a:r>
              <a:rPr lang="ko-KR" altLang="en-US" dirty="0"/>
              <a:t>전통적인 사고방식을 벗어나서 새로운 관계를 창출</a:t>
            </a:r>
          </a:p>
        </p:txBody>
      </p:sp>
    </p:spTree>
    <p:extLst>
      <p:ext uri="{BB962C8B-B14F-4D97-AF65-F5344CB8AC3E}">
        <p14:creationId xmlns:p14="http://schemas.microsoft.com/office/powerpoint/2010/main" val="11720129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0" grpId="0"/>
      <p:bldP spid="33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직사각형 2">
            <a:extLst>
              <a:ext uri="{FF2B5EF4-FFF2-40B4-BE49-F238E27FC236}">
                <a16:creationId xmlns:a16="http://schemas.microsoft.com/office/drawing/2014/main" id="{99F6A4DD-A040-407F-B4C5-86C6B93EFE35}"/>
              </a:ext>
            </a:extLst>
          </p:cNvPr>
          <p:cNvSpPr/>
          <p:nvPr/>
        </p:nvSpPr>
        <p:spPr>
          <a:xfrm>
            <a:off x="-1" y="-1"/>
            <a:ext cx="1571349" cy="6858001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4" name="타원 3">
            <a:extLst>
              <a:ext uri="{FF2B5EF4-FFF2-40B4-BE49-F238E27FC236}">
                <a16:creationId xmlns:a16="http://schemas.microsoft.com/office/drawing/2014/main" id="{87E998A1-D3AE-4C0C-9655-F266DF0A0CA9}"/>
              </a:ext>
            </a:extLst>
          </p:cNvPr>
          <p:cNvSpPr/>
          <p:nvPr/>
        </p:nvSpPr>
        <p:spPr>
          <a:xfrm>
            <a:off x="9370412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5" name="타원 4">
            <a:extLst>
              <a:ext uri="{FF2B5EF4-FFF2-40B4-BE49-F238E27FC236}">
                <a16:creationId xmlns:a16="http://schemas.microsoft.com/office/drawing/2014/main" id="{CCD2EC13-36D7-434A-92EB-B87948D38749}"/>
              </a:ext>
            </a:extLst>
          </p:cNvPr>
          <p:cNvSpPr/>
          <p:nvPr/>
        </p:nvSpPr>
        <p:spPr>
          <a:xfrm>
            <a:off x="1053414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타원 5">
            <a:extLst>
              <a:ext uri="{FF2B5EF4-FFF2-40B4-BE49-F238E27FC236}">
                <a16:creationId xmlns:a16="http://schemas.microsoft.com/office/drawing/2014/main" id="{8F6B323E-E19D-4DAB-8500-FD25D6490BDD}"/>
              </a:ext>
            </a:extLst>
          </p:cNvPr>
          <p:cNvSpPr/>
          <p:nvPr/>
        </p:nvSpPr>
        <p:spPr>
          <a:xfrm>
            <a:off x="11640978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9EF3CFB3-51B8-499C-8A4C-04ABAA3BA3A3}"/>
              </a:ext>
            </a:extLst>
          </p:cNvPr>
          <p:cNvSpPr/>
          <p:nvPr/>
        </p:nvSpPr>
        <p:spPr>
          <a:xfrm>
            <a:off x="11089957" y="220536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047BE2B8-D307-464E-AA09-ADB363E7F01D}"/>
              </a:ext>
            </a:extLst>
          </p:cNvPr>
          <p:cNvSpPr txBox="1"/>
          <p:nvPr/>
        </p:nvSpPr>
        <p:spPr>
          <a:xfrm>
            <a:off x="257452" y="427402"/>
            <a:ext cx="131389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6000" dirty="0">
                <a:solidFill>
                  <a:schemeClr val="bg1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02</a:t>
            </a:r>
            <a:endParaRPr lang="ko-KR" altLang="en-US" sz="6000" dirty="0">
              <a:solidFill>
                <a:schemeClr val="bg1"/>
              </a:solidFill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C922B9DF-E89B-48C0-A220-20AFC7E8B9A4}"/>
              </a:ext>
            </a:extLst>
          </p:cNvPr>
          <p:cNvSpPr txBox="1"/>
          <p:nvPr/>
        </p:nvSpPr>
        <p:spPr>
          <a:xfrm>
            <a:off x="1984068" y="631365"/>
            <a:ext cx="3973672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240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자율미션이 </a:t>
            </a:r>
            <a:r>
              <a:rPr lang="ko-KR" altLang="en-US" sz="2400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창의적인이유</a:t>
            </a:r>
            <a:endParaRPr lang="ko-KR" altLang="en-US" sz="2400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</p:txBody>
      </p:sp>
      <p:sp>
        <p:nvSpPr>
          <p:cNvPr id="21" name="타원 20">
            <a:extLst>
              <a:ext uri="{FF2B5EF4-FFF2-40B4-BE49-F238E27FC236}">
                <a16:creationId xmlns:a16="http://schemas.microsoft.com/office/drawing/2014/main" id="{48F8266B-A09E-456B-9C59-2EFF2D5CF11F}"/>
              </a:ext>
            </a:extLst>
          </p:cNvPr>
          <p:cNvSpPr/>
          <p:nvPr/>
        </p:nvSpPr>
        <p:spPr>
          <a:xfrm>
            <a:off x="8786628" y="206528"/>
            <a:ext cx="268160" cy="268160"/>
          </a:xfrm>
          <a:prstGeom prst="ellipse">
            <a:avLst/>
          </a:pr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2" name="타원 21">
            <a:extLst>
              <a:ext uri="{FF2B5EF4-FFF2-40B4-BE49-F238E27FC236}">
                <a16:creationId xmlns:a16="http://schemas.microsoft.com/office/drawing/2014/main" id="{C9AE290E-AD47-4E54-82D9-D043BA815C0A}"/>
              </a:ext>
            </a:extLst>
          </p:cNvPr>
          <p:cNvSpPr/>
          <p:nvPr/>
        </p:nvSpPr>
        <p:spPr>
          <a:xfrm rot="412503">
            <a:off x="9965450" y="212973"/>
            <a:ext cx="268160" cy="268160"/>
          </a:xfrm>
          <a:prstGeom prst="ellipse">
            <a:avLst/>
          </a:prstGeom>
          <a:solidFill>
            <a:schemeClr val="tx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cxnSp>
        <p:nvCxnSpPr>
          <p:cNvPr id="19" name="직선 연결선 18">
            <a:extLst>
              <a:ext uri="{FF2B5EF4-FFF2-40B4-BE49-F238E27FC236}">
                <a16:creationId xmlns:a16="http://schemas.microsoft.com/office/drawing/2014/main" id="{607086F9-6ED0-4068-B1CA-D268BD9322DC}"/>
              </a:ext>
            </a:extLst>
          </p:cNvPr>
          <p:cNvCxnSpPr>
            <a:cxnSpLocks/>
          </p:cNvCxnSpPr>
          <p:nvPr/>
        </p:nvCxnSpPr>
        <p:spPr>
          <a:xfrm>
            <a:off x="1945689" y="1127615"/>
            <a:ext cx="3936637" cy="0"/>
          </a:xfrm>
          <a:prstGeom prst="line">
            <a:avLst/>
          </a:prstGeom>
          <a:ln w="19050">
            <a:solidFill>
              <a:schemeClr val="accent1">
                <a:lumMod val="75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3" name="TextBox 12">
            <a:extLst>
              <a:ext uri="{FF2B5EF4-FFF2-40B4-BE49-F238E27FC236}">
                <a16:creationId xmlns:a16="http://schemas.microsoft.com/office/drawing/2014/main" id="{4582800E-65F7-4117-832C-442A30083C29}"/>
              </a:ext>
            </a:extLst>
          </p:cNvPr>
          <p:cNvSpPr txBox="1"/>
          <p:nvPr/>
        </p:nvSpPr>
        <p:spPr>
          <a:xfrm>
            <a:off x="2215299" y="1706252"/>
            <a:ext cx="7735065" cy="424731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1. 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벽을 만났을 경우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빵빵 울리며 회피한 뒤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라인트레이싱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ea typeface="배달의민족 도현" panose="020B0600000101010101" pitchFamily="50" charset="-127"/>
              </a:rPr>
              <a:t>-&gt; </a:t>
            </a:r>
            <a:r>
              <a:rPr lang="ko-KR" altLang="en-US" dirty="0">
                <a:ea typeface="배달의민족 도현" panose="020B0600000101010101" pitchFamily="50" charset="-127"/>
              </a:rPr>
              <a:t>장애물을 피함과 동시에 </a:t>
            </a:r>
            <a:r>
              <a:rPr lang="ko-KR" altLang="en-US" dirty="0" err="1">
                <a:ea typeface="배달의민족 도현" panose="020B0600000101010101" pitchFamily="50" charset="-127"/>
              </a:rPr>
              <a:t>버저를</a:t>
            </a:r>
            <a:r>
              <a:rPr lang="ko-KR" altLang="en-US" dirty="0">
                <a:ea typeface="배달의민족 도현" panose="020B0600000101010101" pitchFamily="50" charset="-127"/>
              </a:rPr>
              <a:t> 이용해 빵빵 </a:t>
            </a:r>
            <a:r>
              <a:rPr lang="ko-KR" altLang="en-US" dirty="0" err="1">
                <a:ea typeface="배달의민족 도현" panose="020B0600000101010101" pitchFamily="50" charset="-127"/>
              </a:rPr>
              <a:t>소리를낸다</a:t>
            </a:r>
            <a:r>
              <a:rPr lang="en-US" altLang="ko-KR" dirty="0">
                <a:ea typeface="배달의민족 도현" panose="020B0600000101010101" pitchFamily="50" charset="-127"/>
              </a:rPr>
              <a:t>.</a:t>
            </a:r>
          </a:p>
          <a:p>
            <a:r>
              <a:rPr lang="en-US" altLang="ko-KR" dirty="0">
                <a:ea typeface="배달의민족 도현" panose="020B0600000101010101" pitchFamily="50" charset="-127"/>
              </a:rPr>
              <a:t>(</a:t>
            </a:r>
            <a:r>
              <a:rPr lang="ko-KR" altLang="en-US" dirty="0">
                <a:ea typeface="배달의민족 도현" panose="020B0600000101010101" pitchFamily="50" charset="-127"/>
              </a:rPr>
              <a:t>기존의 전통적인 방식 </a:t>
            </a:r>
            <a:r>
              <a:rPr lang="en-US" altLang="ko-KR" dirty="0">
                <a:ea typeface="배달의민족 도현" panose="020B0600000101010101" pitchFamily="50" charset="-127"/>
              </a:rPr>
              <a:t>+ ‘buzzer’ </a:t>
            </a:r>
            <a:r>
              <a:rPr lang="ko-KR" altLang="en-US" dirty="0">
                <a:ea typeface="배달의민족 도현" panose="020B0600000101010101" pitchFamily="50" charset="-127"/>
              </a:rPr>
              <a:t>라는 새로움 추가</a:t>
            </a:r>
            <a:r>
              <a:rPr lang="en-US" altLang="ko-KR" dirty="0">
                <a:ea typeface="배달의민족 도현" panose="020B0600000101010101" pitchFamily="50" charset="-127"/>
              </a:rPr>
              <a:t>)</a:t>
            </a:r>
          </a:p>
          <a:p>
            <a:endParaRPr lang="en-US" altLang="ko-KR" dirty="0">
              <a:ea typeface="배달의민족 도현" panose="020B0600000101010101" pitchFamily="50" charset="-127"/>
            </a:endParaRPr>
          </a:p>
          <a:p>
            <a:endParaRPr lang="en-US" altLang="ko-KR" dirty="0"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en-US" altLang="ko-KR" dirty="0"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2. 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길이 </a:t>
            </a:r>
            <a:r>
              <a:rPr lang="en-US" altLang="ko-KR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dirty="0">
                <a:solidFill>
                  <a:srgbClr val="FF0000"/>
                </a:solidFill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인데 한 곳은 끊긴 길일 경우 후진한 후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라인트레이싱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여태했던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모든 과제들은 라인이 모두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1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,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라인이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  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끊긴적이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없었음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전통방식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라인을 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2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개 만들고 그 중 한 라인이 끊긴 경우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독창성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</a:p>
          <a:p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-&gt; 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일상속에서도 길이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공사중일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경우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(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길이 </a:t>
            </a:r>
            <a:r>
              <a:rPr lang="ko-KR" altLang="en-US" dirty="0" err="1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끊겻을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 경우</a:t>
            </a:r>
            <a:r>
              <a:rPr lang="en-US" altLang="ko-KR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)</a:t>
            </a:r>
            <a:r>
              <a:rPr lang="ko-KR" altLang="en-US" dirty="0">
                <a:latin typeface="배달의민족 도현" panose="020B0600000101010101" pitchFamily="50" charset="-127"/>
                <a:ea typeface="배달의민족 도현" panose="020B0600000101010101" pitchFamily="50" charset="-127"/>
              </a:rPr>
              <a:t>가 발생할 가능성</a:t>
            </a:r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endParaRPr lang="en-US" altLang="ko-KR" dirty="0">
              <a:latin typeface="배달의민족 도현" panose="020B0600000101010101" pitchFamily="50" charset="-127"/>
              <a:ea typeface="배달의민족 도현" panose="020B0600000101010101" pitchFamily="50" charset="-127"/>
            </a:endParaRPr>
          </a:p>
          <a:p>
            <a:pPr marL="342900" indent="-342900">
              <a:buAutoNum type="arabicPeriod"/>
            </a:pP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92076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>
                                            <p:txEl>
                                              <p:pRg st="10" end="1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3703</TotalTime>
  <Words>180</Words>
  <Application>Microsoft Office PowerPoint</Application>
  <PresentationFormat>와이드스크린</PresentationFormat>
  <Paragraphs>37</Paragraphs>
  <Slides>5</Slides>
  <Notes>0</Notes>
  <HiddenSlides>0</HiddenSlides>
  <MMClips>0</MMClips>
  <ScaleCrop>false</ScaleCrop>
  <HeadingPairs>
    <vt:vector size="6" baseType="variant">
      <vt:variant>
        <vt:lpstr>사용한 글꼴</vt:lpstr>
      </vt:variant>
      <vt:variant>
        <vt:i4>3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5</vt:i4>
      </vt:variant>
    </vt:vector>
  </HeadingPairs>
  <TitlesOfParts>
    <vt:vector size="9" baseType="lpstr">
      <vt:lpstr>맑은 고딕</vt:lpstr>
      <vt:lpstr>Arial</vt:lpstr>
      <vt:lpstr>배달의민족 도현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유지원</dc:creator>
  <cp:lastModifiedBy>이성진 </cp:lastModifiedBy>
  <cp:revision>114</cp:revision>
  <dcterms:created xsi:type="dcterms:W3CDTF">2018-11-14T14:46:59Z</dcterms:created>
  <dcterms:modified xsi:type="dcterms:W3CDTF">2018-12-02T04:55:01Z</dcterms:modified>
</cp:coreProperties>
</file>

<file path=docProps/thumbnail.jpeg>
</file>